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9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12.xml" ContentType="application/vnd.openxmlformats-officedocument.drawingml.diagramData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6" r:id="rId4"/>
    <p:sldId id="303" r:id="rId5"/>
    <p:sldId id="317" r:id="rId6"/>
    <p:sldId id="318" r:id="rId7"/>
    <p:sldId id="319" r:id="rId8"/>
    <p:sldId id="320" r:id="rId9"/>
    <p:sldId id="323" r:id="rId10"/>
    <p:sldId id="324" r:id="rId11"/>
    <p:sldId id="3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4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FC483-9F3D-40F6-A6FA-705613ADA31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69DE87-0D23-414A-A7B0-0FC90AF81D38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758CCFE-80F6-47A4-9142-728D2BAAE299}" type="parTrans" cxnId="{6FDE52B2-5B7D-4326-9E99-B597273319AC}">
      <dgm:prSet/>
      <dgm:spPr/>
      <dgm:t>
        <a:bodyPr/>
        <a:lstStyle/>
        <a:p>
          <a:endParaRPr lang="en-US"/>
        </a:p>
      </dgm:t>
    </dgm:pt>
    <dgm:pt modelId="{2F50745B-37F4-4D91-871A-133E7781D4FA}" type="sibTrans" cxnId="{6FDE52B2-5B7D-4326-9E99-B597273319AC}">
      <dgm:prSet/>
      <dgm:spPr/>
      <dgm:t>
        <a:bodyPr/>
        <a:lstStyle/>
        <a:p>
          <a:endParaRPr lang="en-US"/>
        </a:p>
      </dgm:t>
    </dgm:pt>
    <dgm:pt modelId="{2BC7D2F9-89A5-403A-ADAC-79FA799CF666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A40ABB2-2728-413F-9651-6D90E4C12282}" type="parTrans" cxnId="{82CBDF5C-A083-4B43-855D-F65546BD48C0}">
      <dgm:prSet/>
      <dgm:spPr/>
      <dgm:t>
        <a:bodyPr/>
        <a:lstStyle/>
        <a:p>
          <a:endParaRPr lang="en-US"/>
        </a:p>
      </dgm:t>
    </dgm:pt>
    <dgm:pt modelId="{27B07511-BCB3-4E66-B64F-B721FF402842}" type="sibTrans" cxnId="{82CBDF5C-A083-4B43-855D-F65546BD48C0}">
      <dgm:prSet/>
      <dgm:spPr/>
      <dgm:t>
        <a:bodyPr/>
        <a:lstStyle/>
        <a:p>
          <a:endParaRPr lang="en-US"/>
        </a:p>
      </dgm:t>
    </dgm:pt>
    <dgm:pt modelId="{E0EE6DCA-1AEA-405D-9549-71C13550563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3C1428A-B4B1-4281-A233-C33F35A37438}" type="parTrans" cxnId="{B11F3410-BAE3-4716-846F-876BDBB54A01}">
      <dgm:prSet/>
      <dgm:spPr/>
      <dgm:t>
        <a:bodyPr/>
        <a:lstStyle/>
        <a:p>
          <a:endParaRPr lang="en-US"/>
        </a:p>
      </dgm:t>
    </dgm:pt>
    <dgm:pt modelId="{BF0B4B21-FB5E-43EA-AB6D-8E7559A7C381}" type="sibTrans" cxnId="{B11F3410-BAE3-4716-846F-876BDBB54A01}">
      <dgm:prSet/>
      <dgm:spPr/>
      <dgm:t>
        <a:bodyPr/>
        <a:lstStyle/>
        <a:p>
          <a:endParaRPr lang="en-US"/>
        </a:p>
      </dgm:t>
    </dgm:pt>
    <dgm:pt modelId="{5F0E0242-6C7D-4D6C-999F-EC28986F13E0}" type="pres">
      <dgm:prSet presAssocID="{843FC483-9F3D-40F6-A6FA-705613ADA316}" presName="cycle" presStyleCnt="0">
        <dgm:presLayoutVars>
          <dgm:dir/>
          <dgm:resizeHandles val="exact"/>
        </dgm:presLayoutVars>
      </dgm:prSet>
      <dgm:spPr/>
    </dgm:pt>
    <dgm:pt modelId="{6115232F-129E-4317-8A88-CEFCCEC1F84D}" type="pres">
      <dgm:prSet presAssocID="{2BC7D2F9-89A5-403A-ADAC-79FA799CF666}" presName="node" presStyleLbl="node1" presStyleIdx="0" presStyleCnt="3">
        <dgm:presLayoutVars>
          <dgm:bulletEnabled val="1"/>
        </dgm:presLayoutVars>
      </dgm:prSet>
      <dgm:spPr/>
    </dgm:pt>
    <dgm:pt modelId="{8A8A1673-115A-44D7-ACB9-ECD6FD69BE8D}" type="pres">
      <dgm:prSet presAssocID="{2BC7D2F9-89A5-403A-ADAC-79FA799CF666}" presName="spNode" presStyleCnt="0"/>
      <dgm:spPr/>
    </dgm:pt>
    <dgm:pt modelId="{A2B95FE3-97B3-4A4A-9F2D-88FE4DE8C25E}" type="pres">
      <dgm:prSet presAssocID="{27B07511-BCB3-4E66-B64F-B721FF402842}" presName="sibTrans" presStyleLbl="sibTrans1D1" presStyleIdx="0" presStyleCnt="3"/>
      <dgm:spPr/>
    </dgm:pt>
    <dgm:pt modelId="{9B1CC261-3648-4C30-B0E5-FD37F4B833BC}" type="pres">
      <dgm:prSet presAssocID="{E0EE6DCA-1AEA-405D-9549-71C13550563A}" presName="node" presStyleLbl="node1" presStyleIdx="1" presStyleCnt="3">
        <dgm:presLayoutVars>
          <dgm:bulletEnabled val="1"/>
        </dgm:presLayoutVars>
      </dgm:prSet>
      <dgm:spPr/>
    </dgm:pt>
    <dgm:pt modelId="{3959FC50-B6F7-43DB-892A-8E41C4556977}" type="pres">
      <dgm:prSet presAssocID="{E0EE6DCA-1AEA-405D-9549-71C13550563A}" presName="spNode" presStyleCnt="0"/>
      <dgm:spPr/>
    </dgm:pt>
    <dgm:pt modelId="{0010997C-A4D3-49DE-BBDF-CA04FC3A701F}" type="pres">
      <dgm:prSet presAssocID="{BF0B4B21-FB5E-43EA-AB6D-8E7559A7C381}" presName="sibTrans" presStyleLbl="sibTrans1D1" presStyleIdx="1" presStyleCnt="3"/>
      <dgm:spPr/>
    </dgm:pt>
    <dgm:pt modelId="{84A05834-4E57-4112-951A-7C4161F27762}" type="pres">
      <dgm:prSet presAssocID="{3B69DE87-0D23-414A-A7B0-0FC90AF81D38}" presName="node" presStyleLbl="node1" presStyleIdx="2" presStyleCnt="3">
        <dgm:presLayoutVars>
          <dgm:bulletEnabled val="1"/>
        </dgm:presLayoutVars>
      </dgm:prSet>
      <dgm:spPr/>
    </dgm:pt>
    <dgm:pt modelId="{E7E96BEB-BE1B-412D-BBBF-0386053D6EDE}" type="pres">
      <dgm:prSet presAssocID="{3B69DE87-0D23-414A-A7B0-0FC90AF81D38}" presName="spNode" presStyleCnt="0"/>
      <dgm:spPr/>
    </dgm:pt>
    <dgm:pt modelId="{23FB56B6-7932-489E-9865-43E1888F42CB}" type="pres">
      <dgm:prSet presAssocID="{2F50745B-37F4-4D91-871A-133E7781D4FA}" presName="sibTrans" presStyleLbl="sibTrans1D1" presStyleIdx="2" presStyleCnt="3"/>
      <dgm:spPr/>
    </dgm:pt>
  </dgm:ptLst>
  <dgm:cxnLst>
    <dgm:cxn modelId="{2CB71902-91D0-4183-A744-9FA26A83B0B6}" type="presOf" srcId="{BF0B4B21-FB5E-43EA-AB6D-8E7559A7C381}" destId="{0010997C-A4D3-49DE-BBDF-CA04FC3A701F}" srcOrd="0" destOrd="0" presId="urn:microsoft.com/office/officeart/2005/8/layout/cycle6"/>
    <dgm:cxn modelId="{B11F3410-BAE3-4716-846F-876BDBB54A01}" srcId="{843FC483-9F3D-40F6-A6FA-705613ADA316}" destId="{E0EE6DCA-1AEA-405D-9549-71C13550563A}" srcOrd="1" destOrd="0" parTransId="{73C1428A-B4B1-4281-A233-C33F35A37438}" sibTransId="{BF0B4B21-FB5E-43EA-AB6D-8E7559A7C381}"/>
    <dgm:cxn modelId="{4D92CD12-4EDD-4ACD-B4F9-43517E94A190}" type="presOf" srcId="{3B69DE87-0D23-414A-A7B0-0FC90AF81D38}" destId="{84A05834-4E57-4112-951A-7C4161F27762}" srcOrd="0" destOrd="0" presId="urn:microsoft.com/office/officeart/2005/8/layout/cycle6"/>
    <dgm:cxn modelId="{BD62C815-230F-4A63-A85A-C08968C68A84}" type="presOf" srcId="{2BC7D2F9-89A5-403A-ADAC-79FA799CF666}" destId="{6115232F-129E-4317-8A88-CEFCCEC1F84D}" srcOrd="0" destOrd="0" presId="urn:microsoft.com/office/officeart/2005/8/layout/cycle6"/>
    <dgm:cxn modelId="{82CBDF5C-A083-4B43-855D-F65546BD48C0}" srcId="{843FC483-9F3D-40F6-A6FA-705613ADA316}" destId="{2BC7D2F9-89A5-403A-ADAC-79FA799CF666}" srcOrd="0" destOrd="0" parTransId="{5A40ABB2-2728-413F-9651-6D90E4C12282}" sibTransId="{27B07511-BCB3-4E66-B64F-B721FF402842}"/>
    <dgm:cxn modelId="{41DC7E96-2836-4EEA-8E45-8E42B8732875}" type="presOf" srcId="{27B07511-BCB3-4E66-B64F-B721FF402842}" destId="{A2B95FE3-97B3-4A4A-9F2D-88FE4DE8C25E}" srcOrd="0" destOrd="0" presId="urn:microsoft.com/office/officeart/2005/8/layout/cycle6"/>
    <dgm:cxn modelId="{473300A3-C0B7-487F-9722-77A002F9646C}" type="presOf" srcId="{2F50745B-37F4-4D91-871A-133E7781D4FA}" destId="{23FB56B6-7932-489E-9865-43E1888F42CB}" srcOrd="0" destOrd="0" presId="urn:microsoft.com/office/officeart/2005/8/layout/cycle6"/>
    <dgm:cxn modelId="{6FDE52B2-5B7D-4326-9E99-B597273319AC}" srcId="{843FC483-9F3D-40F6-A6FA-705613ADA316}" destId="{3B69DE87-0D23-414A-A7B0-0FC90AF81D38}" srcOrd="2" destOrd="0" parTransId="{4758CCFE-80F6-47A4-9142-728D2BAAE299}" sibTransId="{2F50745B-37F4-4D91-871A-133E7781D4FA}"/>
    <dgm:cxn modelId="{BCFFFBB4-E583-4B59-A829-F58358384ADE}" type="presOf" srcId="{843FC483-9F3D-40F6-A6FA-705613ADA316}" destId="{5F0E0242-6C7D-4D6C-999F-EC28986F13E0}" srcOrd="0" destOrd="0" presId="urn:microsoft.com/office/officeart/2005/8/layout/cycle6"/>
    <dgm:cxn modelId="{1D3A88E8-FE68-4156-97B3-0C4F39969CFC}" type="presOf" srcId="{E0EE6DCA-1AEA-405D-9549-71C13550563A}" destId="{9B1CC261-3648-4C30-B0E5-FD37F4B833BC}" srcOrd="0" destOrd="0" presId="urn:microsoft.com/office/officeart/2005/8/layout/cycle6"/>
    <dgm:cxn modelId="{9FF76F4D-2CD0-43CC-BD84-92FD43CA5BB4}" type="presParOf" srcId="{5F0E0242-6C7D-4D6C-999F-EC28986F13E0}" destId="{6115232F-129E-4317-8A88-CEFCCEC1F84D}" srcOrd="0" destOrd="0" presId="urn:microsoft.com/office/officeart/2005/8/layout/cycle6"/>
    <dgm:cxn modelId="{80FE5225-1A50-4C7A-AF8D-FEE618359E50}" type="presParOf" srcId="{5F0E0242-6C7D-4D6C-999F-EC28986F13E0}" destId="{8A8A1673-115A-44D7-ACB9-ECD6FD69BE8D}" srcOrd="1" destOrd="0" presId="urn:microsoft.com/office/officeart/2005/8/layout/cycle6"/>
    <dgm:cxn modelId="{8ECB8BB0-C226-47DA-9DFE-5A8F8D94F1E8}" type="presParOf" srcId="{5F0E0242-6C7D-4D6C-999F-EC28986F13E0}" destId="{A2B95FE3-97B3-4A4A-9F2D-88FE4DE8C25E}" srcOrd="2" destOrd="0" presId="urn:microsoft.com/office/officeart/2005/8/layout/cycle6"/>
    <dgm:cxn modelId="{0528B358-A796-4A9B-9B51-452B7B053100}" type="presParOf" srcId="{5F0E0242-6C7D-4D6C-999F-EC28986F13E0}" destId="{9B1CC261-3648-4C30-B0E5-FD37F4B833BC}" srcOrd="3" destOrd="0" presId="urn:microsoft.com/office/officeart/2005/8/layout/cycle6"/>
    <dgm:cxn modelId="{E1009792-4389-4667-A2DA-BD207E0FF12F}" type="presParOf" srcId="{5F0E0242-6C7D-4D6C-999F-EC28986F13E0}" destId="{3959FC50-B6F7-43DB-892A-8E41C4556977}" srcOrd="4" destOrd="0" presId="urn:microsoft.com/office/officeart/2005/8/layout/cycle6"/>
    <dgm:cxn modelId="{E88157C4-8DCC-4263-AEA7-65AB05659BF1}" type="presParOf" srcId="{5F0E0242-6C7D-4D6C-999F-EC28986F13E0}" destId="{0010997C-A4D3-49DE-BBDF-CA04FC3A701F}" srcOrd="5" destOrd="0" presId="urn:microsoft.com/office/officeart/2005/8/layout/cycle6"/>
    <dgm:cxn modelId="{39F3F5D6-14DB-4529-8331-891A82B37C79}" type="presParOf" srcId="{5F0E0242-6C7D-4D6C-999F-EC28986F13E0}" destId="{84A05834-4E57-4112-951A-7C4161F27762}" srcOrd="6" destOrd="0" presId="urn:microsoft.com/office/officeart/2005/8/layout/cycle6"/>
    <dgm:cxn modelId="{E0383BC9-8FEB-4E39-8D3A-2C0284423957}" type="presParOf" srcId="{5F0E0242-6C7D-4D6C-999F-EC28986F13E0}" destId="{E7E96BEB-BE1B-412D-BBBF-0386053D6EDE}" srcOrd="7" destOrd="0" presId="urn:microsoft.com/office/officeart/2005/8/layout/cycle6"/>
    <dgm:cxn modelId="{C44CAF86-1C10-4DFE-874D-1621A84EA8FC}" type="presParOf" srcId="{5F0E0242-6C7D-4D6C-999F-EC28986F13E0}" destId="{23FB56B6-7932-489E-9865-43E1888F42C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047C1BD-C2DF-4EF1-8B38-E24EAAA8948A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dgm:pt modelId="{2341388C-2464-4984-9159-46230F701DC9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dgm:pt modelId="{496A6526-5AC0-4714-AFDE-20D9C35905D6}">
      <dgm:prSet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C047C1BD-C2DF-4EF1-8B38-E24EAAA8948A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C047C1BD-C2DF-4EF1-8B38-E24EAAA8948A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𝑥_2 (𝑠_2,𝑋)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341388C-2464-4984-9159-46230F701DC9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2341388C-2464-4984-9159-46230F701DC9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𝑥_3 (𝑠_3,𝑋)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496A6526-5AC0-4714-AFDE-20D9C35905D6}">
          <dgm:prSet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496A6526-5AC0-4714-AFDE-20D9C35905D6}">
          <dgm:prSet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𝑥_1 (𝑠_1,𝑋)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047C1BD-C2DF-4EF1-8B38-E24EAAA8948A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dgm:pt modelId="{2341388C-2464-4984-9159-46230F701DC9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dgm:pt modelId="{496A6526-5AC0-4714-AFDE-20D9C35905D6}">
      <dgm:prSet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C047C1BD-C2DF-4EF1-8B38-E24EAAA8948A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C047C1BD-C2DF-4EF1-8B38-E24EAAA8948A}">
          <dgm:prSet phldrT="[Text]"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2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341388C-2464-4984-9159-46230F701DC9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2341388C-2464-4984-9159-46230F701DC9}">
          <dgm:prSet phldrT="[Text]"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3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496A6526-5AC0-4714-AFDE-20D9C35905D6}">
          <dgm:prSet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496A6526-5AC0-4714-AFDE-20D9C35905D6}">
          <dgm:prSet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1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047C1BD-C2DF-4EF1-8B38-E24EAAA8948A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dgm:pt modelId="{2341388C-2464-4984-9159-46230F701DC9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dgm:pt modelId="{496A6526-5AC0-4714-AFDE-20D9C35905D6}">
      <dgm:prSet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C047C1BD-C2DF-4EF1-8B38-E24EAAA8948A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C047C1BD-C2DF-4EF1-8B38-E24EAAA8948A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𝑥_2 (𝑠_2,𝑝)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341388C-2464-4984-9159-46230F701DC9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2341388C-2464-4984-9159-46230F701DC9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𝑥_3 (𝑠_3,𝑝)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496A6526-5AC0-4714-AFDE-20D9C35905D6}">
          <dgm:prSet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496A6526-5AC0-4714-AFDE-20D9C35905D6}">
          <dgm:prSet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𝑥_1 (𝑠_1,𝑝)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047C1BD-C2DF-4EF1-8B38-E24EAAA8948A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dgm:pt modelId="{2341388C-2464-4984-9159-46230F701DC9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dgm:pt modelId="{496A6526-5AC0-4714-AFDE-20D9C35905D6}">
      <dgm:prSet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C047C1BD-C2DF-4EF1-8B38-E24EAAA8948A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C047C1BD-C2DF-4EF1-8B38-E24EAAA8948A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𝑥_2 (𝑠_2,</a:t>
              </a:r>
              <a:r>
                <a:rPr lang="en-US" sz="2800" b="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/>
                </a:rPr>
                <a:t>𝑝</a:t>
              </a:r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341388C-2464-4984-9159-46230F701DC9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2341388C-2464-4984-9159-46230F701DC9}">
          <dgm:prSet phldrT="[Text]"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𝑥_3 (𝑠_3,</a:t>
              </a:r>
              <a:r>
                <a:rPr lang="en-US" sz="2800" b="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/>
                </a:rPr>
                <a:t>𝑝</a:t>
              </a:r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496A6526-5AC0-4714-AFDE-20D9C35905D6}">
          <dgm:prSet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m:oMathPara>
              </a14:m>
              <a:endParaRPr lang="en-US" sz="2800" b="0" i="1" dirty="0">
                <a:latin typeface="Cambria Math"/>
                <a:ea typeface="Cambria Math"/>
              </a:endParaRPr>
            </a:p>
          </dgm:t>
        </dgm:pt>
      </mc:Choice>
      <mc:Fallback>
        <dgm:pt modelId="{496A6526-5AC0-4714-AFDE-20D9C35905D6}">
          <dgm:prSet custT="1"/>
          <dgm:spPr/>
          <dgm:t>
            <a:bodyPr/>
            <a:lstStyle/>
            <a:p>
              <a:pPr/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𝑥_1 (𝑠_1,</a:t>
              </a:r>
              <a:r>
                <a:rPr lang="en-US" sz="2800" b="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/>
                </a:rPr>
                <a:t>𝑝</a:t>
              </a:r>
              <a:r>
                <a:rPr lang="en-US" sz="2800" b="0" i="0">
                  <a:latin typeface="Cambria Math" panose="02040503050406030204" pitchFamily="18" charset="0"/>
                  <a:ea typeface="Cambria Math"/>
                </a:rPr>
                <a:t>)</a:t>
              </a:r>
              <a:endParaRPr lang="en-US" sz="28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047C1BD-C2DF-4EF1-8B38-E24EAAA8948A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dgm:pt modelId="{2341388C-2464-4984-9159-46230F701DC9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dgm:pt modelId="{496A6526-5AC0-4714-AFDE-20D9C35905D6}">
      <dgm:prSet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43FC483-9F3D-40F6-A6FA-705613ADA31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69DE87-0D23-414A-A7B0-0FC90AF81D38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758CCFE-80F6-47A4-9142-728D2BAAE299}" type="parTrans" cxnId="{6FDE52B2-5B7D-4326-9E99-B597273319AC}">
      <dgm:prSet/>
      <dgm:spPr/>
      <dgm:t>
        <a:bodyPr/>
        <a:lstStyle/>
        <a:p>
          <a:endParaRPr lang="en-US"/>
        </a:p>
      </dgm:t>
    </dgm:pt>
    <dgm:pt modelId="{2F50745B-37F4-4D91-871A-133E7781D4FA}" type="sibTrans" cxnId="{6FDE52B2-5B7D-4326-9E99-B597273319AC}">
      <dgm:prSet/>
      <dgm:spPr/>
      <dgm:t>
        <a:bodyPr/>
        <a:lstStyle/>
        <a:p>
          <a:endParaRPr lang="en-US"/>
        </a:p>
      </dgm:t>
    </dgm:pt>
    <dgm:pt modelId="{2BC7D2F9-89A5-403A-ADAC-79FA799CF666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A40ABB2-2728-413F-9651-6D90E4C12282}" type="parTrans" cxnId="{82CBDF5C-A083-4B43-855D-F65546BD48C0}">
      <dgm:prSet/>
      <dgm:spPr/>
      <dgm:t>
        <a:bodyPr/>
        <a:lstStyle/>
        <a:p>
          <a:endParaRPr lang="en-US"/>
        </a:p>
      </dgm:t>
    </dgm:pt>
    <dgm:pt modelId="{27B07511-BCB3-4E66-B64F-B721FF402842}" type="sibTrans" cxnId="{82CBDF5C-A083-4B43-855D-F65546BD48C0}">
      <dgm:prSet/>
      <dgm:spPr/>
      <dgm:t>
        <a:bodyPr/>
        <a:lstStyle/>
        <a:p>
          <a:endParaRPr lang="en-US"/>
        </a:p>
      </dgm:t>
    </dgm:pt>
    <dgm:pt modelId="{E0EE6DCA-1AEA-405D-9549-71C13550563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3C1428A-B4B1-4281-A233-C33F35A37438}" type="parTrans" cxnId="{B11F3410-BAE3-4716-846F-876BDBB54A01}">
      <dgm:prSet/>
      <dgm:spPr/>
      <dgm:t>
        <a:bodyPr/>
        <a:lstStyle/>
        <a:p>
          <a:endParaRPr lang="en-US"/>
        </a:p>
      </dgm:t>
    </dgm:pt>
    <dgm:pt modelId="{BF0B4B21-FB5E-43EA-AB6D-8E7559A7C381}" type="sibTrans" cxnId="{B11F3410-BAE3-4716-846F-876BDBB54A01}">
      <dgm:prSet/>
      <dgm:spPr/>
      <dgm:t>
        <a:bodyPr/>
        <a:lstStyle/>
        <a:p>
          <a:endParaRPr lang="en-US"/>
        </a:p>
      </dgm:t>
    </dgm:pt>
    <dgm:pt modelId="{5F0E0242-6C7D-4D6C-999F-EC28986F13E0}" type="pres">
      <dgm:prSet presAssocID="{843FC483-9F3D-40F6-A6FA-705613ADA316}" presName="cycle" presStyleCnt="0">
        <dgm:presLayoutVars>
          <dgm:dir/>
          <dgm:resizeHandles val="exact"/>
        </dgm:presLayoutVars>
      </dgm:prSet>
      <dgm:spPr/>
    </dgm:pt>
    <dgm:pt modelId="{6115232F-129E-4317-8A88-CEFCCEC1F84D}" type="pres">
      <dgm:prSet presAssocID="{2BC7D2F9-89A5-403A-ADAC-79FA799CF666}" presName="node" presStyleLbl="node1" presStyleIdx="0" presStyleCnt="3">
        <dgm:presLayoutVars>
          <dgm:bulletEnabled val="1"/>
        </dgm:presLayoutVars>
      </dgm:prSet>
      <dgm:spPr/>
    </dgm:pt>
    <dgm:pt modelId="{8A8A1673-115A-44D7-ACB9-ECD6FD69BE8D}" type="pres">
      <dgm:prSet presAssocID="{2BC7D2F9-89A5-403A-ADAC-79FA799CF666}" presName="spNode" presStyleCnt="0"/>
      <dgm:spPr/>
    </dgm:pt>
    <dgm:pt modelId="{A2B95FE3-97B3-4A4A-9F2D-88FE4DE8C25E}" type="pres">
      <dgm:prSet presAssocID="{27B07511-BCB3-4E66-B64F-B721FF402842}" presName="sibTrans" presStyleLbl="sibTrans1D1" presStyleIdx="0" presStyleCnt="3"/>
      <dgm:spPr/>
    </dgm:pt>
    <dgm:pt modelId="{9B1CC261-3648-4C30-B0E5-FD37F4B833BC}" type="pres">
      <dgm:prSet presAssocID="{E0EE6DCA-1AEA-405D-9549-71C13550563A}" presName="node" presStyleLbl="node1" presStyleIdx="1" presStyleCnt="3">
        <dgm:presLayoutVars>
          <dgm:bulletEnabled val="1"/>
        </dgm:presLayoutVars>
      </dgm:prSet>
      <dgm:spPr/>
    </dgm:pt>
    <dgm:pt modelId="{3959FC50-B6F7-43DB-892A-8E41C4556977}" type="pres">
      <dgm:prSet presAssocID="{E0EE6DCA-1AEA-405D-9549-71C13550563A}" presName="spNode" presStyleCnt="0"/>
      <dgm:spPr/>
    </dgm:pt>
    <dgm:pt modelId="{0010997C-A4D3-49DE-BBDF-CA04FC3A701F}" type="pres">
      <dgm:prSet presAssocID="{BF0B4B21-FB5E-43EA-AB6D-8E7559A7C381}" presName="sibTrans" presStyleLbl="sibTrans1D1" presStyleIdx="1" presStyleCnt="3"/>
      <dgm:spPr/>
    </dgm:pt>
    <dgm:pt modelId="{84A05834-4E57-4112-951A-7C4161F27762}" type="pres">
      <dgm:prSet presAssocID="{3B69DE87-0D23-414A-A7B0-0FC90AF81D38}" presName="node" presStyleLbl="node1" presStyleIdx="2" presStyleCnt="3">
        <dgm:presLayoutVars>
          <dgm:bulletEnabled val="1"/>
        </dgm:presLayoutVars>
      </dgm:prSet>
      <dgm:spPr/>
    </dgm:pt>
    <dgm:pt modelId="{E7E96BEB-BE1B-412D-BBBF-0386053D6EDE}" type="pres">
      <dgm:prSet presAssocID="{3B69DE87-0D23-414A-A7B0-0FC90AF81D38}" presName="spNode" presStyleCnt="0"/>
      <dgm:spPr/>
    </dgm:pt>
    <dgm:pt modelId="{23FB56B6-7932-489E-9865-43E1888F42CB}" type="pres">
      <dgm:prSet presAssocID="{2F50745B-37F4-4D91-871A-133E7781D4FA}" presName="sibTrans" presStyleLbl="sibTrans1D1" presStyleIdx="2" presStyleCnt="3"/>
      <dgm:spPr/>
    </dgm:pt>
  </dgm:ptLst>
  <dgm:cxnLst>
    <dgm:cxn modelId="{2CB71902-91D0-4183-A744-9FA26A83B0B6}" type="presOf" srcId="{BF0B4B21-FB5E-43EA-AB6D-8E7559A7C381}" destId="{0010997C-A4D3-49DE-BBDF-CA04FC3A701F}" srcOrd="0" destOrd="0" presId="urn:microsoft.com/office/officeart/2005/8/layout/cycle6"/>
    <dgm:cxn modelId="{B11F3410-BAE3-4716-846F-876BDBB54A01}" srcId="{843FC483-9F3D-40F6-A6FA-705613ADA316}" destId="{E0EE6DCA-1AEA-405D-9549-71C13550563A}" srcOrd="1" destOrd="0" parTransId="{73C1428A-B4B1-4281-A233-C33F35A37438}" sibTransId="{BF0B4B21-FB5E-43EA-AB6D-8E7559A7C381}"/>
    <dgm:cxn modelId="{4D92CD12-4EDD-4ACD-B4F9-43517E94A190}" type="presOf" srcId="{3B69DE87-0D23-414A-A7B0-0FC90AF81D38}" destId="{84A05834-4E57-4112-951A-7C4161F27762}" srcOrd="0" destOrd="0" presId="urn:microsoft.com/office/officeart/2005/8/layout/cycle6"/>
    <dgm:cxn modelId="{BD62C815-230F-4A63-A85A-C08968C68A84}" type="presOf" srcId="{2BC7D2F9-89A5-403A-ADAC-79FA799CF666}" destId="{6115232F-129E-4317-8A88-CEFCCEC1F84D}" srcOrd="0" destOrd="0" presId="urn:microsoft.com/office/officeart/2005/8/layout/cycle6"/>
    <dgm:cxn modelId="{82CBDF5C-A083-4B43-855D-F65546BD48C0}" srcId="{843FC483-9F3D-40F6-A6FA-705613ADA316}" destId="{2BC7D2F9-89A5-403A-ADAC-79FA799CF666}" srcOrd="0" destOrd="0" parTransId="{5A40ABB2-2728-413F-9651-6D90E4C12282}" sibTransId="{27B07511-BCB3-4E66-B64F-B721FF402842}"/>
    <dgm:cxn modelId="{41DC7E96-2836-4EEA-8E45-8E42B8732875}" type="presOf" srcId="{27B07511-BCB3-4E66-B64F-B721FF402842}" destId="{A2B95FE3-97B3-4A4A-9F2D-88FE4DE8C25E}" srcOrd="0" destOrd="0" presId="urn:microsoft.com/office/officeart/2005/8/layout/cycle6"/>
    <dgm:cxn modelId="{473300A3-C0B7-487F-9722-77A002F9646C}" type="presOf" srcId="{2F50745B-37F4-4D91-871A-133E7781D4FA}" destId="{23FB56B6-7932-489E-9865-43E1888F42CB}" srcOrd="0" destOrd="0" presId="urn:microsoft.com/office/officeart/2005/8/layout/cycle6"/>
    <dgm:cxn modelId="{6FDE52B2-5B7D-4326-9E99-B597273319AC}" srcId="{843FC483-9F3D-40F6-A6FA-705613ADA316}" destId="{3B69DE87-0D23-414A-A7B0-0FC90AF81D38}" srcOrd="2" destOrd="0" parTransId="{4758CCFE-80F6-47A4-9142-728D2BAAE299}" sibTransId="{2F50745B-37F4-4D91-871A-133E7781D4FA}"/>
    <dgm:cxn modelId="{BCFFFBB4-E583-4B59-A829-F58358384ADE}" type="presOf" srcId="{843FC483-9F3D-40F6-A6FA-705613ADA316}" destId="{5F0E0242-6C7D-4D6C-999F-EC28986F13E0}" srcOrd="0" destOrd="0" presId="urn:microsoft.com/office/officeart/2005/8/layout/cycle6"/>
    <dgm:cxn modelId="{1D3A88E8-FE68-4156-97B3-0C4F39969CFC}" type="presOf" srcId="{E0EE6DCA-1AEA-405D-9549-71C13550563A}" destId="{9B1CC261-3648-4C30-B0E5-FD37F4B833BC}" srcOrd="0" destOrd="0" presId="urn:microsoft.com/office/officeart/2005/8/layout/cycle6"/>
    <dgm:cxn modelId="{9FF76F4D-2CD0-43CC-BD84-92FD43CA5BB4}" type="presParOf" srcId="{5F0E0242-6C7D-4D6C-999F-EC28986F13E0}" destId="{6115232F-129E-4317-8A88-CEFCCEC1F84D}" srcOrd="0" destOrd="0" presId="urn:microsoft.com/office/officeart/2005/8/layout/cycle6"/>
    <dgm:cxn modelId="{80FE5225-1A50-4C7A-AF8D-FEE618359E50}" type="presParOf" srcId="{5F0E0242-6C7D-4D6C-999F-EC28986F13E0}" destId="{8A8A1673-115A-44D7-ACB9-ECD6FD69BE8D}" srcOrd="1" destOrd="0" presId="urn:microsoft.com/office/officeart/2005/8/layout/cycle6"/>
    <dgm:cxn modelId="{8ECB8BB0-C226-47DA-9DFE-5A8F8D94F1E8}" type="presParOf" srcId="{5F0E0242-6C7D-4D6C-999F-EC28986F13E0}" destId="{A2B95FE3-97B3-4A4A-9F2D-88FE4DE8C25E}" srcOrd="2" destOrd="0" presId="urn:microsoft.com/office/officeart/2005/8/layout/cycle6"/>
    <dgm:cxn modelId="{0528B358-A796-4A9B-9B51-452B7B053100}" type="presParOf" srcId="{5F0E0242-6C7D-4D6C-999F-EC28986F13E0}" destId="{9B1CC261-3648-4C30-B0E5-FD37F4B833BC}" srcOrd="3" destOrd="0" presId="urn:microsoft.com/office/officeart/2005/8/layout/cycle6"/>
    <dgm:cxn modelId="{E1009792-4389-4667-A2DA-BD207E0FF12F}" type="presParOf" srcId="{5F0E0242-6C7D-4D6C-999F-EC28986F13E0}" destId="{3959FC50-B6F7-43DB-892A-8E41C4556977}" srcOrd="4" destOrd="0" presId="urn:microsoft.com/office/officeart/2005/8/layout/cycle6"/>
    <dgm:cxn modelId="{E88157C4-8DCC-4263-AEA7-65AB05659BF1}" type="presParOf" srcId="{5F0E0242-6C7D-4D6C-999F-EC28986F13E0}" destId="{0010997C-A4D3-49DE-BBDF-CA04FC3A701F}" srcOrd="5" destOrd="0" presId="urn:microsoft.com/office/officeart/2005/8/layout/cycle6"/>
    <dgm:cxn modelId="{39F3F5D6-14DB-4529-8331-891A82B37C79}" type="presParOf" srcId="{5F0E0242-6C7D-4D6C-999F-EC28986F13E0}" destId="{84A05834-4E57-4112-951A-7C4161F27762}" srcOrd="6" destOrd="0" presId="urn:microsoft.com/office/officeart/2005/8/layout/cycle6"/>
    <dgm:cxn modelId="{E0383BC9-8FEB-4E39-8D3A-2C0284423957}" type="presParOf" srcId="{5F0E0242-6C7D-4D6C-999F-EC28986F13E0}" destId="{E7E96BEB-BE1B-412D-BBBF-0386053D6EDE}" srcOrd="7" destOrd="0" presId="urn:microsoft.com/office/officeart/2005/8/layout/cycle6"/>
    <dgm:cxn modelId="{C44CAF86-1C10-4DFE-874D-1621A84EA8FC}" type="presParOf" srcId="{5F0E0242-6C7D-4D6C-999F-EC28986F13E0}" destId="{23FB56B6-7932-489E-9865-43E1888F42C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7985E0-EAEC-41C5-BBD7-6BDA7274CA87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C047C1BD-C2DF-4EF1-8B38-E24EAAA8948A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C047C1BD-C2DF-4EF1-8B38-E24EAAA8948A}">
          <dgm:prSet phldrT="[Text]"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2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506B6C46-0682-4776-9AF9-F40217EBE53D}" type="parTrans" cxnId="{E7BEEA9C-D005-4645-8EE8-36158220F6BE}">
      <dgm:prSet/>
      <dgm:spPr/>
      <dgm:t>
        <a:bodyPr/>
        <a:lstStyle/>
        <a:p>
          <a:endParaRPr lang="en-US"/>
        </a:p>
      </dgm:t>
    </dgm:pt>
    <dgm:pt modelId="{9D8ECE8E-709B-4A6C-B50B-15ACD2AD7F66}" type="sibTrans" cxnId="{E7BEEA9C-D005-4645-8EE8-36158220F6B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2341388C-2464-4984-9159-46230F701DC9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2341388C-2464-4984-9159-46230F701DC9}">
          <dgm:prSet phldrT="[Text]"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3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E7E2503F-CF57-445F-9DA3-A0B297481DF1}" type="parTrans" cxnId="{2A7559E0-086E-4010-B329-A14E43683921}">
      <dgm:prSet/>
      <dgm:spPr/>
      <dgm:t>
        <a:bodyPr/>
        <a:lstStyle/>
        <a:p>
          <a:endParaRPr lang="en-US"/>
        </a:p>
      </dgm:t>
    </dgm:pt>
    <dgm:pt modelId="{02B9C037-0E19-4480-B461-6DB99768F9F1}" type="sibTrans" cxnId="{2A7559E0-086E-4010-B329-A14E43683921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496A6526-5AC0-4714-AFDE-20D9C35905D6}">
          <dgm:prSet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lang="en-US" sz="4000" b="0" i="1" dirty="0">
                <a:latin typeface="Cambria Math"/>
                <a:ea typeface="Cambria Math"/>
              </a:endParaRPr>
            </a:p>
          </dgm:t>
        </dgm:pt>
      </mc:Choice>
      <mc:Fallback>
        <dgm:pt modelId="{496A6526-5AC0-4714-AFDE-20D9C35905D6}">
          <dgm:prSet custT="1"/>
          <dgm:spPr/>
          <dgm:t>
            <a:bodyPr/>
            <a:lstStyle/>
            <a:p>
              <a:pPr/>
              <a:r>
                <a:rPr lang="en-US" sz="4000" b="0" i="0">
                  <a:latin typeface="Cambria Math" panose="02040503050406030204" pitchFamily="18" charset="0"/>
                  <a:ea typeface="Cambria Math"/>
                </a:rPr>
                <a:t>𝑠_</a:t>
              </a:r>
              <a:r>
                <a:rPr lang="en-US" sz="4000" b="0" i="0">
                  <a:latin typeface="Cambria Math"/>
                  <a:ea typeface="Cambria Math"/>
                </a:rPr>
                <a:t>1</a:t>
              </a:r>
              <a:endParaRPr lang="en-US" sz="4000" b="0" i="1" dirty="0">
                <a:latin typeface="Cambria Math"/>
                <a:ea typeface="Cambria Math"/>
              </a:endParaRPr>
            </a:p>
          </dgm:t>
        </dgm:pt>
      </mc:Fallback>
    </mc:AlternateContent>
    <dgm:pt modelId="{C900C172-4E18-4AF3-8934-D96A252B9914}" type="parTrans" cxnId="{4E8C0935-EAA2-4EFC-B81A-5ED70B0DDB35}">
      <dgm:prSet/>
      <dgm:spPr/>
      <dgm:t>
        <a:bodyPr/>
        <a:lstStyle/>
        <a:p>
          <a:endParaRPr lang="en-US"/>
        </a:p>
      </dgm:t>
    </dgm:pt>
    <dgm:pt modelId="{3190D7A0-7D00-4615-9694-EE00740FBA11}" type="sibTrans" cxnId="{4E8C0935-EAA2-4EFC-B81A-5ED70B0DDB35}">
      <dgm:prSet/>
      <dgm:spPr/>
      <dgm:t>
        <a:bodyPr/>
        <a:lstStyle/>
        <a:p>
          <a:endParaRPr lang="en-US"/>
        </a:p>
      </dgm:t>
    </dgm:pt>
    <dgm:pt modelId="{78195602-975B-4A7E-9D46-DD44F434D3E5}" type="pres">
      <dgm:prSet presAssocID="{E77985E0-EAEC-41C5-BBD7-6BDA7274CA87}" presName="cycle" presStyleCnt="0">
        <dgm:presLayoutVars>
          <dgm:dir/>
          <dgm:resizeHandles val="exact"/>
        </dgm:presLayoutVars>
      </dgm:prSet>
      <dgm:spPr/>
    </dgm:pt>
    <dgm:pt modelId="{3AC40A5B-075E-4FBB-AC46-15FCA1F9233B}" type="pres">
      <dgm:prSet presAssocID="{496A6526-5AC0-4714-AFDE-20D9C35905D6}" presName="node" presStyleLbl="node1" presStyleIdx="0" presStyleCnt="3">
        <dgm:presLayoutVars>
          <dgm:bulletEnabled val="1"/>
        </dgm:presLayoutVars>
      </dgm:prSet>
      <dgm:spPr/>
    </dgm:pt>
    <dgm:pt modelId="{F7AC5041-FD38-453B-8490-527B77738DD0}" type="pres">
      <dgm:prSet presAssocID="{496A6526-5AC0-4714-AFDE-20D9C35905D6}" presName="spNode" presStyleCnt="0"/>
      <dgm:spPr/>
    </dgm:pt>
    <dgm:pt modelId="{FAB86BFD-0F3F-4E31-914D-20D624542D0A}" type="pres">
      <dgm:prSet presAssocID="{3190D7A0-7D00-4615-9694-EE00740FBA11}" presName="sibTrans" presStyleLbl="sibTrans1D1" presStyleIdx="0" presStyleCnt="3"/>
      <dgm:spPr/>
    </dgm:pt>
    <dgm:pt modelId="{14DDACFA-ED42-44B3-B557-A0B4D5CBE269}" type="pres">
      <dgm:prSet presAssocID="{C047C1BD-C2DF-4EF1-8B38-E24EAAA8948A}" presName="node" presStyleLbl="node1" presStyleIdx="1" presStyleCnt="3">
        <dgm:presLayoutVars>
          <dgm:bulletEnabled val="1"/>
        </dgm:presLayoutVars>
      </dgm:prSet>
      <dgm:spPr/>
    </dgm:pt>
    <dgm:pt modelId="{CBCB83B3-F2AC-4E5E-8ECC-7C458DD68E81}" type="pres">
      <dgm:prSet presAssocID="{C047C1BD-C2DF-4EF1-8B38-E24EAAA8948A}" presName="spNode" presStyleCnt="0"/>
      <dgm:spPr/>
    </dgm:pt>
    <dgm:pt modelId="{221FCBC4-7F57-4F04-80B4-DA2647F2F0FE}" type="pres">
      <dgm:prSet presAssocID="{9D8ECE8E-709B-4A6C-B50B-15ACD2AD7F66}" presName="sibTrans" presStyleLbl="sibTrans1D1" presStyleIdx="1" presStyleCnt="3"/>
      <dgm:spPr/>
    </dgm:pt>
    <dgm:pt modelId="{75D7B375-AAC2-4506-9D9F-FD4E12E3D25D}" type="pres">
      <dgm:prSet presAssocID="{2341388C-2464-4984-9159-46230F701DC9}" presName="node" presStyleLbl="node1" presStyleIdx="2" presStyleCnt="3">
        <dgm:presLayoutVars>
          <dgm:bulletEnabled val="1"/>
        </dgm:presLayoutVars>
      </dgm:prSet>
      <dgm:spPr/>
    </dgm:pt>
    <dgm:pt modelId="{BACAB628-68A5-45FB-B82A-0D1ACB9D6B5E}" type="pres">
      <dgm:prSet presAssocID="{2341388C-2464-4984-9159-46230F701DC9}" presName="spNode" presStyleCnt="0"/>
      <dgm:spPr/>
    </dgm:pt>
    <dgm:pt modelId="{F2259DDE-003F-4597-B8F1-CD0E8B74608E}" type="pres">
      <dgm:prSet presAssocID="{02B9C037-0E19-4480-B461-6DB99768F9F1}" presName="sibTrans" presStyleLbl="sibTrans1D1" presStyleIdx="2" presStyleCnt="3"/>
      <dgm:spPr/>
    </dgm:pt>
  </dgm:ptLst>
  <dgm:cxnLst>
    <dgm:cxn modelId="{4E8C0935-EAA2-4EFC-B81A-5ED70B0DDB35}" srcId="{E77985E0-EAEC-41C5-BBD7-6BDA7274CA87}" destId="{496A6526-5AC0-4714-AFDE-20D9C35905D6}" srcOrd="0" destOrd="0" parTransId="{C900C172-4E18-4AF3-8934-D96A252B9914}" sibTransId="{3190D7A0-7D00-4615-9694-EE00740FBA11}"/>
    <dgm:cxn modelId="{3886AE6A-C42A-48D3-A1CC-39BC600255A5}" type="presOf" srcId="{2341388C-2464-4984-9159-46230F701DC9}" destId="{75D7B375-AAC2-4506-9D9F-FD4E12E3D25D}" srcOrd="0" destOrd="0" presId="urn:microsoft.com/office/officeart/2005/8/layout/cycle6"/>
    <dgm:cxn modelId="{817AB54F-E6AD-4B50-B6C1-94405B1A3B8D}" type="presOf" srcId="{E77985E0-EAEC-41C5-BBD7-6BDA7274CA87}" destId="{78195602-975B-4A7E-9D46-DD44F434D3E5}" srcOrd="0" destOrd="0" presId="urn:microsoft.com/office/officeart/2005/8/layout/cycle6"/>
    <dgm:cxn modelId="{9D12D552-1C5C-4BBB-B4A4-93F1FDDF95C0}" type="presOf" srcId="{02B9C037-0E19-4480-B461-6DB99768F9F1}" destId="{F2259DDE-003F-4597-B8F1-CD0E8B74608E}" srcOrd="0" destOrd="0" presId="urn:microsoft.com/office/officeart/2005/8/layout/cycle6"/>
    <dgm:cxn modelId="{2B17BE59-BFBA-4A82-905B-7EA58830D032}" type="presOf" srcId="{9D8ECE8E-709B-4A6C-B50B-15ACD2AD7F66}" destId="{221FCBC4-7F57-4F04-80B4-DA2647F2F0FE}" srcOrd="0" destOrd="0" presId="urn:microsoft.com/office/officeart/2005/8/layout/cycle6"/>
    <dgm:cxn modelId="{4AC79394-3C3B-44D0-BEF8-D6D1C95E2FE9}" type="presOf" srcId="{496A6526-5AC0-4714-AFDE-20D9C35905D6}" destId="{3AC40A5B-075E-4FBB-AC46-15FCA1F9233B}" srcOrd="0" destOrd="0" presId="urn:microsoft.com/office/officeart/2005/8/layout/cycle6"/>
    <dgm:cxn modelId="{28BE1D97-3765-4853-849C-BD94B00E705F}" type="presOf" srcId="{3190D7A0-7D00-4615-9694-EE00740FBA11}" destId="{FAB86BFD-0F3F-4E31-914D-20D624542D0A}" srcOrd="0" destOrd="0" presId="urn:microsoft.com/office/officeart/2005/8/layout/cycle6"/>
    <dgm:cxn modelId="{E7BEEA9C-D005-4645-8EE8-36158220F6BE}" srcId="{E77985E0-EAEC-41C5-BBD7-6BDA7274CA87}" destId="{C047C1BD-C2DF-4EF1-8B38-E24EAAA8948A}" srcOrd="1" destOrd="0" parTransId="{506B6C46-0682-4776-9AF9-F40217EBE53D}" sibTransId="{9D8ECE8E-709B-4A6C-B50B-15ACD2AD7F66}"/>
    <dgm:cxn modelId="{2A7559E0-086E-4010-B329-A14E43683921}" srcId="{E77985E0-EAEC-41C5-BBD7-6BDA7274CA87}" destId="{2341388C-2464-4984-9159-46230F701DC9}" srcOrd="2" destOrd="0" parTransId="{E7E2503F-CF57-445F-9DA3-A0B297481DF1}" sibTransId="{02B9C037-0E19-4480-B461-6DB99768F9F1}"/>
    <dgm:cxn modelId="{A41F7AF2-7138-4B38-A792-7E93E0695CB6}" type="presOf" srcId="{C047C1BD-C2DF-4EF1-8B38-E24EAAA8948A}" destId="{14DDACFA-ED42-44B3-B557-A0B4D5CBE269}" srcOrd="0" destOrd="0" presId="urn:microsoft.com/office/officeart/2005/8/layout/cycle6"/>
    <dgm:cxn modelId="{A9BEEBF0-02C2-4075-A10B-A00614394C23}" type="presParOf" srcId="{78195602-975B-4A7E-9D46-DD44F434D3E5}" destId="{3AC40A5B-075E-4FBB-AC46-15FCA1F9233B}" srcOrd="0" destOrd="0" presId="urn:microsoft.com/office/officeart/2005/8/layout/cycle6"/>
    <dgm:cxn modelId="{B35773A1-3667-4E9B-80F4-4DA12109853D}" type="presParOf" srcId="{78195602-975B-4A7E-9D46-DD44F434D3E5}" destId="{F7AC5041-FD38-453B-8490-527B77738DD0}" srcOrd="1" destOrd="0" presId="urn:microsoft.com/office/officeart/2005/8/layout/cycle6"/>
    <dgm:cxn modelId="{5E091F62-411E-48DA-9F51-2235353E38E3}" type="presParOf" srcId="{78195602-975B-4A7E-9D46-DD44F434D3E5}" destId="{FAB86BFD-0F3F-4E31-914D-20D624542D0A}" srcOrd="2" destOrd="0" presId="urn:microsoft.com/office/officeart/2005/8/layout/cycle6"/>
    <dgm:cxn modelId="{8175A3C3-7709-43E3-9AB6-029A6B64A2A5}" type="presParOf" srcId="{78195602-975B-4A7E-9D46-DD44F434D3E5}" destId="{14DDACFA-ED42-44B3-B557-A0B4D5CBE269}" srcOrd="3" destOrd="0" presId="urn:microsoft.com/office/officeart/2005/8/layout/cycle6"/>
    <dgm:cxn modelId="{FA7A42AE-638F-4F94-9DC0-760BDA09FEBF}" type="presParOf" srcId="{78195602-975B-4A7E-9D46-DD44F434D3E5}" destId="{CBCB83B3-F2AC-4E5E-8ECC-7C458DD68E81}" srcOrd="4" destOrd="0" presId="urn:microsoft.com/office/officeart/2005/8/layout/cycle6"/>
    <dgm:cxn modelId="{5E2FE8B3-E070-4C63-AF72-F6DA9F09CC7A}" type="presParOf" srcId="{78195602-975B-4A7E-9D46-DD44F434D3E5}" destId="{221FCBC4-7F57-4F04-80B4-DA2647F2F0FE}" srcOrd="5" destOrd="0" presId="urn:microsoft.com/office/officeart/2005/8/layout/cycle6"/>
    <dgm:cxn modelId="{2A60B67E-741A-42AE-89A4-B4CFA046A02E}" type="presParOf" srcId="{78195602-975B-4A7E-9D46-DD44F434D3E5}" destId="{75D7B375-AAC2-4506-9D9F-FD4E12E3D25D}" srcOrd="6" destOrd="0" presId="urn:microsoft.com/office/officeart/2005/8/layout/cycle6"/>
    <dgm:cxn modelId="{392895C0-4AD9-4A59-8831-7C18A54E9832}" type="presParOf" srcId="{78195602-975B-4A7E-9D46-DD44F434D3E5}" destId="{BACAB628-68A5-45FB-B82A-0D1ACB9D6B5E}" srcOrd="7" destOrd="0" presId="urn:microsoft.com/office/officeart/2005/8/layout/cycle6"/>
    <dgm:cxn modelId="{171C14DB-34E0-430D-9196-34D4C76BB1B6}" type="presParOf" srcId="{78195602-975B-4A7E-9D46-DD44F434D3E5}" destId="{F2259DDE-003F-4597-B8F1-CD0E8B74608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5232F-129E-4317-8A88-CEFCCEC1F84D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263946" y="555909"/>
        <a:ext cx="1510707" cy="946131"/>
      </dsp:txXfrm>
    </dsp:sp>
    <dsp:sp modelId="{A2B95FE3-97B3-4A4A-9F2D-88FE4DE8C25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CC261-3648-4C30-B0E5-FD37F4B833BC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2475815" y="2654928"/>
        <a:ext cx="1510707" cy="946131"/>
      </dsp:txXfrm>
    </dsp:sp>
    <dsp:sp modelId="{0010997C-A4D3-49DE-BBDF-CA04FC3A701F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05834-4E57-4112-951A-7C4161F27762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52076" y="2654928"/>
        <a:ext cx="1510707" cy="946131"/>
      </dsp:txXfrm>
    </dsp:sp>
    <dsp:sp modelId="{23FB56B6-7932-489E-9865-43E1888F42CB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0A5B-075E-4FBB-AC46-15FCA1F9233B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1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1263946" y="555909"/>
        <a:ext cx="1510707" cy="946131"/>
      </dsp:txXfrm>
    </dsp:sp>
    <dsp:sp modelId="{FAB86BFD-0F3F-4E31-914D-20D624542D0A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DACFA-ED42-44B3-B557-A0B4D5CBE269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2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2475815" y="2654928"/>
        <a:ext cx="1510707" cy="946131"/>
      </dsp:txXfrm>
    </dsp:sp>
    <dsp:sp modelId="{221FCBC4-7F57-4F04-80B4-DA2647F2F0F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7B375-AAC2-4506-9D9F-FD4E12E3D25D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3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52076" y="2654928"/>
        <a:ext cx="1510707" cy="946131"/>
      </dsp:txXfrm>
    </dsp:sp>
    <dsp:sp modelId="{F2259DDE-003F-4597-B8F1-CD0E8B74608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0A5B-075E-4FBB-AC46-15FCA1F9233B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1263946" y="555909"/>
        <a:ext cx="1510707" cy="946131"/>
      </dsp:txXfrm>
    </dsp:sp>
    <dsp:sp modelId="{FAB86BFD-0F3F-4E31-914D-20D624542D0A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DACFA-ED42-44B3-B557-A0B4D5CBE269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2475815" y="2654928"/>
        <a:ext cx="1510707" cy="946131"/>
      </dsp:txXfrm>
    </dsp:sp>
    <dsp:sp modelId="{221FCBC4-7F57-4F04-80B4-DA2647F2F0F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7B375-AAC2-4506-9D9F-FD4E12E3D25D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52076" y="2654928"/>
        <a:ext cx="1510707" cy="946131"/>
      </dsp:txXfrm>
    </dsp:sp>
    <dsp:sp modelId="{F2259DDE-003F-4597-B8F1-CD0E8B74608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0A5B-075E-4FBB-AC46-15FCA1F9233B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1263946" y="555909"/>
        <a:ext cx="1510707" cy="946131"/>
      </dsp:txXfrm>
    </dsp:sp>
    <dsp:sp modelId="{FAB86BFD-0F3F-4E31-914D-20D624542D0A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DACFA-ED42-44B3-B557-A0B4D5CBE269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2475815" y="2654928"/>
        <a:ext cx="1510707" cy="946131"/>
      </dsp:txXfrm>
    </dsp:sp>
    <dsp:sp modelId="{221FCBC4-7F57-4F04-80B4-DA2647F2F0F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7B375-AAC2-4506-9D9F-FD4E12E3D25D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/>
                  </a:rPr>
                  <m:t>𝑝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52076" y="2654928"/>
        <a:ext cx="1510707" cy="946131"/>
      </dsp:txXfrm>
    </dsp:sp>
    <dsp:sp modelId="{F2259DDE-003F-4597-B8F1-CD0E8B74608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5232F-129E-4317-8A88-CEFCCEC1F84D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263946" y="555909"/>
        <a:ext cx="1510707" cy="946131"/>
      </dsp:txXfrm>
    </dsp:sp>
    <dsp:sp modelId="{A2B95FE3-97B3-4A4A-9F2D-88FE4DE8C25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CC261-3648-4C30-B0E5-FD37F4B833BC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2475815" y="2654928"/>
        <a:ext cx="1510707" cy="946131"/>
      </dsp:txXfrm>
    </dsp:sp>
    <dsp:sp modelId="{0010997C-A4D3-49DE-BBDF-CA04FC3A701F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05834-4E57-4112-951A-7C4161F27762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52076" y="2654928"/>
        <a:ext cx="1510707" cy="946131"/>
      </dsp:txXfrm>
    </dsp:sp>
    <dsp:sp modelId="{23FB56B6-7932-489E-9865-43E1888F42CB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0A5B-075E-4FBB-AC46-15FCA1F9233B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1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1263946" y="555909"/>
        <a:ext cx="1510707" cy="946131"/>
      </dsp:txXfrm>
    </dsp:sp>
    <dsp:sp modelId="{FAB86BFD-0F3F-4E31-914D-20D624542D0A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DACFA-ED42-44B3-B557-A0B4D5CBE269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2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2475815" y="2654928"/>
        <a:ext cx="1510707" cy="946131"/>
      </dsp:txXfrm>
    </dsp:sp>
    <dsp:sp modelId="{221FCBC4-7F57-4F04-80B4-DA2647F2F0F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7B375-AAC2-4506-9D9F-FD4E12E3D25D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4000" b="0" i="1" kern="1200" smtClean="0">
                        <a:latin typeface="Cambria Math"/>
                        <a:ea typeface="Cambria Math"/>
                      </a:rPr>
                      <m:t>3</m:t>
                    </m:r>
                  </m:sub>
                </m:sSub>
              </m:oMath>
            </m:oMathPara>
          </a14:m>
          <a:endParaRPr lang="en-US" sz="4000" b="0" i="1" kern="1200" dirty="0">
            <a:latin typeface="Cambria Math"/>
            <a:ea typeface="Cambria Math"/>
          </a:endParaRPr>
        </a:p>
      </dsp:txBody>
      <dsp:txXfrm>
        <a:off x="52076" y="2654928"/>
        <a:ext cx="1510707" cy="946131"/>
      </dsp:txXfrm>
    </dsp:sp>
    <dsp:sp modelId="{F2259DDE-003F-4597-B8F1-CD0E8B74608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0A5B-075E-4FBB-AC46-15FCA1F9233B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𝑋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1263946" y="555909"/>
        <a:ext cx="1510707" cy="946131"/>
      </dsp:txXfrm>
    </dsp:sp>
    <dsp:sp modelId="{FAB86BFD-0F3F-4E31-914D-20D624542D0A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217620" y="264182"/>
              </a:moveTo>
              <a:arcTo wR="1399346" hR="1399346" stAng="18347139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DACFA-ED42-44B3-B557-A0B4D5CBE269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𝑋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2475815" y="2654928"/>
        <a:ext cx="1510707" cy="946131"/>
      </dsp:txXfrm>
    </dsp:sp>
    <dsp:sp modelId="{221FCBC4-7F57-4F04-80B4-DA2647F2F0F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065817" y="2629788"/>
              </a:moveTo>
              <a:arcTo wR="1399346" hR="1399346" stAng="3693463" swAng="341307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7B375-AAC2-4506-9D9F-FD4E12E3D25D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(</m:t>
                </m:r>
                <m:sSub>
                  <m:sSubPr>
                    <m:ctrlP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</m:ctrlPr>
                  </m:sSubPr>
                  <m:e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e>
                  <m:sub>
                    <m:r>
                      <a:rPr lang="en-US" sz="2800" b="0" i="1" kern="120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</m:sub>
                </m:sSub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,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𝑋</m:t>
                </m:r>
                <m:r>
                  <a:rPr lang="en-US" sz="2800" b="0" i="1" kern="1200" smtClean="0">
                    <a:latin typeface="Cambria Math" panose="02040503050406030204" pitchFamily="18" charset="0"/>
                    <a:ea typeface="Cambria Math"/>
                  </a:rPr>
                  <m:t>)</m:t>
                </m:r>
              </m:oMath>
            </m:oMathPara>
          </a14:m>
          <a:endParaRPr lang="en-US" sz="2800" b="0" i="1" kern="1200" dirty="0">
            <a:latin typeface="Cambria Math"/>
            <a:ea typeface="Cambria Math"/>
          </a:endParaRPr>
        </a:p>
      </dsp:txBody>
      <dsp:txXfrm>
        <a:off x="52076" y="2654928"/>
        <a:ext cx="1510707" cy="946131"/>
      </dsp:txXfrm>
    </dsp:sp>
    <dsp:sp modelId="{F2259DDE-003F-4597-B8F1-CD0E8B74608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9305" y="1560459"/>
              </a:moveTo>
              <a:arcTo wR="1399346" hR="1399346" stAng="10403316" swAng="3649545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C3B8A-219E-4D1E-894E-B5C5EAA0E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33CDF-C544-4E41-8D5A-189085315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0FE9-F42A-4213-8A6E-EE2EE11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F0C89-CD4C-4D61-B2E5-A46553CC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BCAD0-41BA-4E10-836F-FD838475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9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A1192-2B20-43DA-BCE0-05FB5008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3D281-C919-41A5-A33F-9AD35D8DE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8F9B-3711-4C3E-9001-CBDCC765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A38FB-7AEC-430D-A43A-EBB05BAB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E86D4-7A7F-492C-968E-5DC3EE07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0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4406E-4EAD-4103-8111-9B90C25BB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601C8-FD64-4008-9E3A-D662986DD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B47F0-6D69-4CBF-A74E-89063FC1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34098-7427-4A74-B6A0-DF8F3AF0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401CF-380B-4892-92D9-452E156A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7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39E8A-D79C-4265-9C90-202D8719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5DD5C-C36F-4316-9AB3-26CEAD678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BAE1-5B71-4BDB-B434-BDCA7F1E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29133-8CF0-45EB-8378-E5C75339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3101F-11D8-4D7E-AA94-0CBF73ECB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8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9E6A-2B27-4B96-9809-32315DB5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5295F-60EA-456E-B9D7-8B203C72A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96B10-3DB2-45B0-859F-469066F0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48C74-209F-465F-8ED7-E8A61F3A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5B2A-8286-4FFA-A5AC-2F269F12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3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20AD-738A-4926-B8DA-932E9367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3CCAD-5640-4EB0-91AB-A34B44497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F3401-6A1A-4F9F-972D-200125A03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9DCF5-DA27-453E-A73D-445F6E06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ADFBF-EFF7-4E8F-B789-581CF711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644C7-0F6F-42CC-BD42-29E0FC78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6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FED7-A821-415D-874D-A3AF5AC57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AD378-59E9-4A38-BFE4-F43B93EEA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570A9-53B8-4A31-B4D0-D7B180206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0D80F-2848-4A3D-8C2A-AB5278DFD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FAE65A-B7DD-47E9-B2FD-F3D1FEEA8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6E6AAD-1F76-4EC7-9CEC-498B4957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FD4328-A810-4393-AC05-7AC8F83B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F6603-4CAF-4033-9960-AA8C01DC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F896-7BF2-4BAA-99E4-13C35FC5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9CBC3-B047-404E-87D6-B61522C8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C60D8-C78E-496E-A80A-EF2D2C3B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6982F-5A30-4E83-9F13-D4885F91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1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8C08B-BEFB-46FE-BCEC-AB9E45E51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B5E66-FEE1-4BBA-BD1D-2F973E7A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E619-D67B-4FD8-95D7-AB7F1452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3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2FB8-BE2A-4B17-93A8-13095FF6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EFA8-05A7-451B-AC31-834D555E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53D5C-A48A-4B71-94A1-CD958E8A1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4AABC-417C-4651-9B1A-768BC0C2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64957-6335-4213-BA3D-8075E150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785F7-B0C5-402F-A506-5609E5C8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4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6BD5A-89E8-407A-92FA-AF73E4C28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A47606-8178-412D-8655-DF2F23E46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1A53C-1B90-4CFB-9700-9A920426B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8E3B1-719F-4653-BF21-672BB5B3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718C3-846E-4873-8D12-D49CE0264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B50A3-62D5-4161-95FB-F082E2C4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AD8C9C-7E73-42D5-9549-D6BE84C55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26BE1-F470-45E4-89A5-CD968457E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A217B-B08F-4CA3-B352-98CF9B087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12E8-103E-46C2-8230-47F7166DBDA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9B53F-F31A-449B-B565-A6F48217C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E00DA-E1DB-4BA0-A096-ACABEF264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6A332-005B-476D-8044-059DDF2EF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4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6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7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C749-3F90-471B-813D-DD6CCF3B36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Smart Contract for </a:t>
            </a:r>
            <a:r>
              <a:rPr lang="en-US"/>
              <a:t>Information Aggregation?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E4EC4-CA80-41CE-A0FB-EA00FC87D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</a:t>
            </a:r>
          </a:p>
          <a:p>
            <a:r>
              <a:rPr lang="en-US" dirty="0"/>
              <a:t>Assistant Professor of Finance</a:t>
            </a:r>
          </a:p>
          <a:p>
            <a:r>
              <a:rPr lang="en-US" dirty="0"/>
              <a:t>George Mason University</a:t>
            </a:r>
          </a:p>
        </p:txBody>
      </p:sp>
      <p:pic>
        <p:nvPicPr>
          <p:cNvPr id="4" name="Picture 2" descr="George Mason |">
            <a:extLst>
              <a:ext uri="{FF2B5EF4-FFF2-40B4-BE49-F238E27FC236}">
                <a16:creationId xmlns:a16="http://schemas.microsoft.com/office/drawing/2014/main" id="{0CB5B04E-F581-4755-AA0C-4A6799E7B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99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15AD-6149-46D5-98FA-93F005DE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B4915-CBCE-44D5-8BDB-AA242FA2EF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9FF2D-0587-4A2B-9B82-529FF4C7B8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2F8C3E-EA02-4F04-ADA5-61BD4FE2B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812" y="0"/>
            <a:ext cx="7758375" cy="6858000"/>
          </a:xfrm>
          <a:prstGeom prst="rect">
            <a:avLst/>
          </a:prstGeom>
        </p:spPr>
      </p:pic>
      <p:pic>
        <p:nvPicPr>
          <p:cNvPr id="8" name="Picture 2" descr="George Mason |">
            <a:extLst>
              <a:ext uri="{FF2B5EF4-FFF2-40B4-BE49-F238E27FC236}">
                <a16:creationId xmlns:a16="http://schemas.microsoft.com/office/drawing/2014/main" id="{0ED9FA6B-6797-4C36-98D8-64C8FE275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310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C95F4-003D-4B21-BDDE-C2B4CC1C1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beyond investment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B2F18-79D9-4EB9-8343-21659606E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Re-interpret monetary investment as </a:t>
            </a:r>
          </a:p>
          <a:p>
            <a:pPr lvl="1"/>
            <a:r>
              <a:rPr lang="en-US" dirty="0"/>
              <a:t>providing other production inputs (e.g. effort, human capital)</a:t>
            </a:r>
          </a:p>
          <a:p>
            <a:r>
              <a:rPr lang="en-US" dirty="0"/>
              <a:t>Contracts vs. markets in terms of </a:t>
            </a:r>
          </a:p>
          <a:p>
            <a:pPr lvl="1"/>
            <a:r>
              <a:rPr lang="en-US" dirty="0"/>
              <a:t>organizing general business activities</a:t>
            </a:r>
          </a:p>
          <a:p>
            <a:pPr lvl="1"/>
            <a:r>
              <a:rPr lang="en-US" dirty="0"/>
              <a:t>for efficient uses of everyone’s information</a:t>
            </a:r>
          </a:p>
          <a:p>
            <a:r>
              <a:rPr lang="en-US" dirty="0"/>
              <a:t>Old wisdom with new insight </a:t>
            </a:r>
          </a:p>
          <a:p>
            <a:pPr lvl="1"/>
            <a:r>
              <a:rPr lang="en-US" dirty="0"/>
              <a:t>Old wisdom: Firm as a nexus of contracts </a:t>
            </a:r>
          </a:p>
          <a:p>
            <a:pPr lvl="1"/>
            <a:r>
              <a:rPr lang="en-US" dirty="0"/>
              <a:t>New insight (maybe): DAO as a nexus of smart contracts </a:t>
            </a:r>
          </a:p>
        </p:txBody>
      </p:sp>
      <p:pic>
        <p:nvPicPr>
          <p:cNvPr id="1026" name="Picture 2" descr="George Mason |">
            <a:extLst>
              <a:ext uri="{FF2B5EF4-FFF2-40B4-BE49-F238E27FC236}">
                <a16:creationId xmlns:a16="http://schemas.microsoft.com/office/drawing/2014/main" id="{1DFE4947-9543-4671-BD27-C444BF66C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DA11D-7F77-4521-A7F8-EAD45F13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</p:spTree>
    <p:extLst>
      <p:ext uri="{BB962C8B-B14F-4D97-AF65-F5344CB8AC3E}">
        <p14:creationId xmlns:p14="http://schemas.microsoft.com/office/powerpoint/2010/main" val="421498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C95F4-003D-4B21-BDDE-C2B4CC1C1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B2F18-79D9-4EB9-8343-21659606E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Smart contract replicate market functions</a:t>
            </a:r>
          </a:p>
          <a:p>
            <a:pPr lvl="1"/>
            <a:r>
              <a:rPr lang="en-US" dirty="0" err="1"/>
              <a:t>Uniswap</a:t>
            </a:r>
            <a:r>
              <a:rPr lang="en-US" dirty="0"/>
              <a:t>, </a:t>
            </a:r>
            <a:r>
              <a:rPr lang="en-US" dirty="0" err="1"/>
              <a:t>Bancor</a:t>
            </a:r>
            <a:r>
              <a:rPr lang="en-US" dirty="0"/>
              <a:t>, … </a:t>
            </a:r>
          </a:p>
          <a:p>
            <a:r>
              <a:rPr lang="en-US" dirty="0"/>
              <a:t>Contracts vs. markets</a:t>
            </a:r>
          </a:p>
          <a:p>
            <a:pPr lvl="1"/>
            <a:r>
              <a:rPr lang="en-US" dirty="0"/>
              <a:t>Classic topics in economics, too</a:t>
            </a:r>
          </a:p>
          <a:p>
            <a:pPr lvl="1"/>
            <a:r>
              <a:rPr lang="en-US" dirty="0"/>
              <a:t>Firm as a nexus of contracts vs. market (Coase 1937, </a:t>
            </a:r>
            <a:r>
              <a:rPr lang="en-US" dirty="0" err="1"/>
              <a:t>Alchian</a:t>
            </a:r>
            <a:r>
              <a:rPr lang="en-US" dirty="0"/>
              <a:t> &amp; </a:t>
            </a:r>
            <a:r>
              <a:rPr lang="en-US" dirty="0" err="1"/>
              <a:t>Demsetz</a:t>
            </a:r>
            <a:r>
              <a:rPr lang="en-US" dirty="0"/>
              <a:t> 1972)</a:t>
            </a:r>
          </a:p>
          <a:p>
            <a:r>
              <a:rPr lang="en-US" dirty="0"/>
              <a:t>One important function of the market: information aggregation</a:t>
            </a:r>
          </a:p>
          <a:p>
            <a:pPr lvl="1"/>
            <a:r>
              <a:rPr lang="en-US" dirty="0"/>
              <a:t>Efficient market hypothesis (</a:t>
            </a:r>
            <a:r>
              <a:rPr lang="en-US" dirty="0" err="1"/>
              <a:t>Fama</a:t>
            </a:r>
            <a:r>
              <a:rPr lang="en-US" dirty="0"/>
              <a:t> 1970)</a:t>
            </a:r>
          </a:p>
          <a:p>
            <a:pPr lvl="1"/>
            <a:r>
              <a:rPr lang="en-US" dirty="0"/>
              <a:t>Rational expectation models (Grossman &amp; Stiglitz 1980, Kyle 1989)</a:t>
            </a:r>
          </a:p>
          <a:p>
            <a:r>
              <a:rPr lang="en-US" dirty="0"/>
              <a:t>Information aggregation via contracts -- specifically smart contracts?</a:t>
            </a:r>
          </a:p>
        </p:txBody>
      </p:sp>
      <p:pic>
        <p:nvPicPr>
          <p:cNvPr id="1026" name="Picture 2" descr="George Mason |">
            <a:extLst>
              <a:ext uri="{FF2B5EF4-FFF2-40B4-BE49-F238E27FC236}">
                <a16:creationId xmlns:a16="http://schemas.microsoft.com/office/drawing/2014/main" id="{1DFE4947-9543-4671-BD27-C444BF66C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DA11D-7F77-4521-A7F8-EAD45F13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</p:spTree>
    <p:extLst>
      <p:ext uri="{BB962C8B-B14F-4D97-AF65-F5344CB8AC3E}">
        <p14:creationId xmlns:p14="http://schemas.microsoft.com/office/powerpoint/2010/main" val="317413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aggregation via </a:t>
            </a:r>
            <a:r>
              <a:rPr lang="en-US" dirty="0">
                <a:solidFill>
                  <a:srgbClr val="FF0000"/>
                </a:solidFill>
              </a:rPr>
              <a:t>market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6172200" y="1600201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/>
              <a:t>A group of traders </a:t>
            </a:r>
          </a:p>
        </p:txBody>
      </p:sp>
      <p:graphicFrame>
        <p:nvGraphicFramePr>
          <p:cNvPr id="28" name="Content Placeholder 13"/>
          <p:cNvGraphicFramePr>
            <a:graphicFrameLocks noGrp="1"/>
          </p:cNvGraphicFramePr>
          <p:nvPr>
            <p:ph sz="half" idx="1"/>
          </p:nvPr>
        </p:nvGraphicFramePr>
        <p:xfrm>
          <a:off x="1981200" y="16002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FF17CB39-A877-41BE-9C48-107903247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694998A-9DA2-4353-8023-825DC90A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</p:spTree>
    <p:extLst>
      <p:ext uri="{BB962C8B-B14F-4D97-AF65-F5344CB8AC3E}">
        <p14:creationId xmlns:p14="http://schemas.microsoft.com/office/powerpoint/2010/main" val="291846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aggregation via market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00201"/>
                <a:ext cx="41910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group of traders </a:t>
                </a:r>
              </a:p>
              <a:p>
                <a:r>
                  <a:rPr lang="en-US" dirty="0"/>
                  <a:t>Each has a private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00201"/>
                <a:ext cx="4191000" cy="4525963"/>
              </a:xfrm>
              <a:blipFill>
                <a:blip r:embed="rId2"/>
                <a:stretch>
                  <a:fillRect l="-2620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4010043551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4010043551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29336CC7-70EA-46A6-AB32-82D309F92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79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aggregation via market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600201"/>
                <a:ext cx="4640179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group of traders </a:t>
                </a:r>
              </a:p>
              <a:p>
                <a:r>
                  <a:rPr lang="en-US" dirty="0"/>
                  <a:t>Each has a private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Submit a set of limit orders</a:t>
                </a:r>
              </a:p>
              <a:p>
                <a:pPr lvl="1"/>
                <a:r>
                  <a:rPr lang="en-US" dirty="0"/>
                  <a:t>A demand schedule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600201"/>
                <a:ext cx="4640179" cy="4525963"/>
              </a:xfrm>
              <a:blipFill>
                <a:blip r:embed="rId2"/>
                <a:stretch>
                  <a:fillRect l="-2231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716522767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716522767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29336CC7-70EA-46A6-AB32-82D309F92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3084311-ADBE-438B-9E0D-D2BB1531F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</p:spTree>
    <p:extLst>
      <p:ext uri="{BB962C8B-B14F-4D97-AF65-F5344CB8AC3E}">
        <p14:creationId xmlns:p14="http://schemas.microsoft.com/office/powerpoint/2010/main" val="258871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aggregation via market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600201"/>
                <a:ext cx="4768517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group of traders </a:t>
                </a:r>
              </a:p>
              <a:p>
                <a:r>
                  <a:rPr lang="en-US" dirty="0"/>
                  <a:t>Each has a private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Submit a set of limit orders</a:t>
                </a:r>
              </a:p>
              <a:p>
                <a:pPr lvl="1"/>
                <a:r>
                  <a:rPr lang="en-US" dirty="0"/>
                  <a:t>A demand schedule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</m:oMath>
                </a14:m>
                <a:r>
                  <a:rPr lang="en-US" dirty="0"/>
                  <a:t> determined by mkt clearing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  <m:t>𝑝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asset supply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</m:oMath>
                </a14:m>
                <a:r>
                  <a:rPr lang="en-US" dirty="0"/>
                  <a:t> aggregates all the signals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600201"/>
                <a:ext cx="4768517" cy="4525963"/>
              </a:xfrm>
              <a:blipFill>
                <a:blip r:embed="rId2"/>
                <a:stretch>
                  <a:fillRect l="-2171" t="-2291" r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757094805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757094805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29336CC7-70EA-46A6-AB32-82D309F92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3084311-ADBE-438B-9E0D-D2BB1531F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B61B72-6601-4442-BB7F-8E4C4588D1C2}"/>
                  </a:ext>
                </a:extLst>
              </p:cNvPr>
              <p:cNvSpPr txBox="1"/>
              <p:nvPr/>
            </p:nvSpPr>
            <p:spPr>
              <a:xfrm>
                <a:off x="3689684" y="3625516"/>
                <a:ext cx="6737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B61B72-6601-4442-BB7F-8E4C4588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684" y="3625516"/>
                <a:ext cx="67376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66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Analogy: Information aggregation via </a:t>
            </a:r>
            <a:r>
              <a:rPr lang="en-US" dirty="0">
                <a:solidFill>
                  <a:srgbClr val="FF0000"/>
                </a:solidFill>
              </a:rPr>
              <a:t>contract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6172200" y="1600201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/>
              <a:t>A group of investors </a:t>
            </a:r>
          </a:p>
        </p:txBody>
      </p:sp>
      <p:graphicFrame>
        <p:nvGraphicFramePr>
          <p:cNvPr id="28" name="Content Placeholder 13"/>
          <p:cNvGraphicFramePr>
            <a:graphicFrameLocks noGrp="1"/>
          </p:cNvGraphicFramePr>
          <p:nvPr>
            <p:ph sz="half" idx="1"/>
          </p:nvPr>
        </p:nvGraphicFramePr>
        <p:xfrm>
          <a:off x="1981200" y="16002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FF17CB39-A877-41BE-9C48-107903247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694998A-9DA2-4353-8023-825DC90A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</p:spTree>
    <p:extLst>
      <p:ext uri="{BB962C8B-B14F-4D97-AF65-F5344CB8AC3E}">
        <p14:creationId xmlns:p14="http://schemas.microsoft.com/office/powerpoint/2010/main" val="1291601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00201"/>
                <a:ext cx="41910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group of investors </a:t>
                </a:r>
              </a:p>
              <a:p>
                <a:r>
                  <a:rPr lang="en-US" dirty="0"/>
                  <a:t>Each has a private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00201"/>
                <a:ext cx="4191000" cy="4525963"/>
              </a:xfrm>
              <a:blipFill>
                <a:blip r:embed="rId2"/>
                <a:stretch>
                  <a:fillRect l="-2620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29336CC7-70EA-46A6-AB32-82D309F92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D991AA0-2A4B-4E93-B981-635BA6A2B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Information aggregation via contract</a:t>
            </a:r>
          </a:p>
        </p:txBody>
      </p:sp>
    </p:spTree>
    <p:extLst>
      <p:ext uri="{BB962C8B-B14F-4D97-AF65-F5344CB8AC3E}">
        <p14:creationId xmlns:p14="http://schemas.microsoft.com/office/powerpoint/2010/main" val="5832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600201"/>
                <a:ext cx="5041233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group of investors </a:t>
                </a:r>
              </a:p>
              <a:p>
                <a:r>
                  <a:rPr lang="en-US" dirty="0"/>
                  <a:t>Each has a private signal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Submit a “smart”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</m:oMath>
                </a14:m>
                <a:r>
                  <a:rPr lang="en-US" dirty="0"/>
                  <a:t> is the realized total investment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𝑋</m:t>
                    </m:r>
                  </m:oMath>
                </a14:m>
                <a:r>
                  <a:rPr lang="en-US" dirty="0"/>
                  <a:t> aggregates all the signals </a:t>
                </a:r>
              </a:p>
              <a:p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Work for scalable projects</a:t>
                </a:r>
              </a:p>
              <a:p>
                <a:pPr lvl="1"/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Work for </a:t>
                </a:r>
                <a:r>
                  <a:rPr lang="en-US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nonscalable</a:t>
                </a:r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projects together with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r>
                      <a:rPr lang="en-US" i="1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600201"/>
                <a:ext cx="5041233" cy="4525963"/>
              </a:xfrm>
              <a:blipFill>
                <a:blip r:embed="rId2"/>
                <a:stretch>
                  <a:fillRect l="-2056" t="-2291" r="-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055710626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055710626"/>
                  </p:ext>
                </p:extLst>
              </p:nvPr>
            </p:nvGraphicFramePr>
            <p:xfrm>
              <a:off x="1981200" y="1600201"/>
              <a:ext cx="4038600" cy="452596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Jiasun</a:t>
            </a:r>
            <a:r>
              <a:rPr lang="en-US" dirty="0"/>
              <a:t> Li – George Mason</a:t>
            </a:r>
          </a:p>
        </p:txBody>
      </p:sp>
      <p:pic>
        <p:nvPicPr>
          <p:cNvPr id="6" name="Picture 2" descr="George Mason |">
            <a:extLst>
              <a:ext uri="{FF2B5EF4-FFF2-40B4-BE49-F238E27FC236}">
                <a16:creationId xmlns:a16="http://schemas.microsoft.com/office/drawing/2014/main" id="{29336CC7-70EA-46A6-AB32-82D309F92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81" y="5733833"/>
            <a:ext cx="1366838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D991AA0-2A4B-4E93-B981-635BA6A2B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Information aggregation via contract</a:t>
            </a:r>
          </a:p>
        </p:txBody>
      </p:sp>
    </p:spTree>
    <p:extLst>
      <p:ext uri="{BB962C8B-B14F-4D97-AF65-F5344CB8AC3E}">
        <p14:creationId xmlns:p14="http://schemas.microsoft.com/office/powerpoint/2010/main" val="193699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Smart Contract for Information Aggregation?</vt:lpstr>
      <vt:lpstr>The question</vt:lpstr>
      <vt:lpstr>Information aggregation via market</vt:lpstr>
      <vt:lpstr>Information aggregation via market</vt:lpstr>
      <vt:lpstr>Information aggregation via market</vt:lpstr>
      <vt:lpstr>Information aggregation via market</vt:lpstr>
      <vt:lpstr>Analogy: Information aggregation via contract</vt:lpstr>
      <vt:lpstr>Analogy: Information aggregation via contract</vt:lpstr>
      <vt:lpstr>Analogy: Information aggregation via contract</vt:lpstr>
      <vt:lpstr>PowerPoint Presentation</vt:lpstr>
      <vt:lpstr>Going beyond investment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contract for information aggregation</dc:title>
  <dc:creator>12033075236</dc:creator>
  <cp:lastModifiedBy>12033075236</cp:lastModifiedBy>
  <cp:revision>52</cp:revision>
  <dcterms:created xsi:type="dcterms:W3CDTF">2020-07-29T18:18:26Z</dcterms:created>
  <dcterms:modified xsi:type="dcterms:W3CDTF">2020-07-29T20:13:11Z</dcterms:modified>
</cp:coreProperties>
</file>